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7" r:id="rId3"/>
    <p:sldId id="296" r:id="rId4"/>
    <p:sldId id="298" r:id="rId5"/>
    <p:sldId id="270" r:id="rId6"/>
    <p:sldId id="286" r:id="rId7"/>
    <p:sldId id="288" r:id="rId8"/>
    <p:sldId id="271" r:id="rId9"/>
    <p:sldId id="272" r:id="rId10"/>
    <p:sldId id="273" r:id="rId11"/>
    <p:sldId id="274" r:id="rId12"/>
    <p:sldId id="276" r:id="rId13"/>
    <p:sldId id="299" r:id="rId14"/>
    <p:sldId id="301" r:id="rId15"/>
    <p:sldId id="277" r:id="rId16"/>
    <p:sldId id="278" r:id="rId17"/>
    <p:sldId id="279" r:id="rId18"/>
    <p:sldId id="284" r:id="rId19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033"/>
    <a:srgbClr val="182551"/>
    <a:srgbClr val="170A1B"/>
    <a:srgbClr val="262354"/>
    <a:srgbClr val="36204C"/>
    <a:srgbClr val="6B2D6E"/>
    <a:srgbClr val="103C7A"/>
    <a:srgbClr val="FFCC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908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83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8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5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5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04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1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4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45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21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0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84AB4E-9249-420B-B02B-79A5474D4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57" y="-13405"/>
            <a:ext cx="6954884" cy="973683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85F1B8-EF41-40BE-94AE-9C0299497298}"/>
              </a:ext>
            </a:extLst>
          </p:cNvPr>
          <p:cNvSpPr/>
          <p:nvPr/>
        </p:nvSpPr>
        <p:spPr>
          <a:xfrm rot="16200000">
            <a:off x="2677563" y="5672683"/>
            <a:ext cx="1480443" cy="6954884"/>
          </a:xfrm>
          <a:prstGeom prst="rect">
            <a:avLst/>
          </a:prstGeom>
          <a:solidFill>
            <a:srgbClr val="E71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87946" y="8549960"/>
            <a:ext cx="448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NAIL</a:t>
            </a:r>
            <a:endParaRPr lang="ko-KR" altLang="en-US" sz="72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DFB8D-5251-4DEB-B465-A81507927D62}"/>
              </a:ext>
            </a:extLst>
          </p:cNvPr>
          <p:cNvSpPr txBox="1"/>
          <p:nvPr/>
        </p:nvSpPr>
        <p:spPr>
          <a:xfrm>
            <a:off x="54588" y="155711"/>
            <a:ext cx="695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K-</a:t>
            </a:r>
            <a:r>
              <a:rPr lang="ko-KR" altLang="en-US" sz="72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뷰티아트페어</a:t>
            </a:r>
            <a:endParaRPr lang="ko-KR" altLang="en-US" sz="72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022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50376"/>
              </p:ext>
            </p:extLst>
          </p:nvPr>
        </p:nvGraphicFramePr>
        <p:xfrm>
          <a:off x="86497" y="1092607"/>
          <a:ext cx="6605581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4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원톤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스캅춰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아크릴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손가락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인조손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사전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쉐입</a:t>
                      </a:r>
                      <a:r>
                        <a:rPr lang="en-US" altLang="ko-KR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라운드</a:t>
                      </a:r>
                      <a:endParaRPr lang="en-US" altLang="ko-K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자연네일길이</a:t>
                      </a:r>
                      <a:r>
                        <a:rPr lang="en-US" altLang="ko-KR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1mm </a:t>
                      </a: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endParaRPr lang="en-US" altLang="ko-KR" sz="16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프라이머까지 가능</a:t>
                      </a:r>
                      <a:endParaRPr lang="en-US" altLang="ko-KR" sz="16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(</a:t>
                      </a: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네일 폼 부착 및 사전폼 재단 불가</a:t>
                      </a:r>
                      <a:r>
                        <a:rPr lang="en-US" altLang="ko-KR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6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 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프리엣지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완성 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1cm~1.5cm</a:t>
                      </a: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모델한손에 폼을 이용하여 아크릴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핑크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클리어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연장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글루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젤 사용 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완성된 모양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스퀘어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커브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20~40%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유지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핑크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클리어파우더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리퀴드만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언더파일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핀셋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네일 표면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광택용 파일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버퍼 사용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탑코트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탑젤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드릴머신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완성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물티슈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핑거볼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37" y="6417134"/>
            <a:ext cx="2864201" cy="334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85543" y="5858315"/>
            <a:ext cx="270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 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측면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앞면</a:t>
            </a:r>
          </a:p>
        </p:txBody>
      </p:sp>
      <p:cxnSp>
        <p:nvCxnSpPr>
          <p:cNvPr id="18" name="직선 연결선 17"/>
          <p:cNvCxnSpPr/>
          <p:nvPr/>
        </p:nvCxnSpPr>
        <p:spPr>
          <a:xfrm flipH="1">
            <a:off x="3316529" y="6202070"/>
            <a:ext cx="2204" cy="3434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51614" y="5903499"/>
            <a:ext cx="270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 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측면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앞면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6290064"/>
            <a:ext cx="1976400" cy="13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9" y="7474355"/>
            <a:ext cx="1976405" cy="13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t="17417"/>
          <a:stretch>
            <a:fillRect/>
          </a:stretch>
        </p:blipFill>
        <p:spPr bwMode="auto">
          <a:xfrm>
            <a:off x="580767" y="8701441"/>
            <a:ext cx="1976400" cy="12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93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 flipV="1">
            <a:off x="2793804" y="829938"/>
            <a:ext cx="3871356" cy="4571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71945" y="685667"/>
            <a:ext cx="605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K-Beauty king Make-up Festiv</a:t>
            </a:r>
            <a:r>
              <a:rPr lang="en-US" altLang="ko-KR" sz="1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altLang="ko-KR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Award</a:t>
            </a:r>
            <a:endParaRPr lang="ko-KR" altLang="en-US" sz="1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98892"/>
              </p:ext>
            </p:extLst>
          </p:nvPr>
        </p:nvGraphicFramePr>
        <p:xfrm>
          <a:off x="59579" y="1537450"/>
          <a:ext cx="6605581" cy="41499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4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원톤</a:t>
                      </a:r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스캅춰</a:t>
                      </a:r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젤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손가락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인조손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사전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쉐입</a:t>
                      </a:r>
                      <a:r>
                        <a:rPr lang="en-US" altLang="ko-K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라운드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자연네일길이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1mm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이하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네일 폼 부착 및 사전 폼 재단 불가</a:t>
                      </a:r>
                      <a:endParaRPr lang="ko-KR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6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 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프리엣지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완성 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1cm~1.5cm</a:t>
                      </a: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한손에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폼을 이용하여 젤로 연장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클리어젤만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완성된 모양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스퀘어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커브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20~40%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유지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완성 시 물티슈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핑거볼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언더파일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핀셋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 startAt="4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탑젤로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마무리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탑코트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드릴머신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59" y="6231409"/>
            <a:ext cx="3102101" cy="362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65409" y="5784298"/>
            <a:ext cx="2349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작업 전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앞면</a:t>
            </a:r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3238182" y="5908231"/>
            <a:ext cx="2204" cy="3434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3159" y="5784298"/>
            <a:ext cx="238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작업 후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앞면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6290064"/>
            <a:ext cx="1976400" cy="13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9" y="7474355"/>
            <a:ext cx="1976405" cy="13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t="17417"/>
          <a:stretch>
            <a:fillRect/>
          </a:stretch>
        </p:blipFill>
        <p:spPr bwMode="auto">
          <a:xfrm>
            <a:off x="580767" y="8701441"/>
            <a:ext cx="1976400" cy="12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74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64611"/>
              </p:ext>
            </p:extLst>
          </p:nvPr>
        </p:nvGraphicFramePr>
        <p:xfrm>
          <a:off x="86497" y="1092607"/>
          <a:ext cx="6605581" cy="460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8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4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아크릴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프렌치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모델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(5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손가락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또는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인조손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사전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준비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쉐입</a:t>
                      </a:r>
                      <a:r>
                        <a:rPr lang="en-US" altLang="ko-KR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라운드</a:t>
                      </a:r>
                      <a:endParaRPr lang="en-US" altLang="ko-K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자연네일길이</a:t>
                      </a:r>
                      <a:r>
                        <a:rPr lang="en-US" altLang="ko-KR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1mm</a:t>
                      </a: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이하</a:t>
                      </a:r>
                      <a:endParaRPr lang="en-US" altLang="ko-KR" sz="16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프라이머까지 가능</a:t>
                      </a:r>
                      <a:endParaRPr lang="en-US" altLang="ko-KR" sz="16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    (</a:t>
                      </a: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네일 폼 부착 및 사전폼 재단 불가</a:t>
                      </a:r>
                      <a:r>
                        <a:rPr lang="en-US" altLang="ko-KR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  <a:endParaRPr lang="ko-KR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6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후 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프리엣지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완성 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1cm~1.5cm</a:t>
                      </a: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모델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한손에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리퀴드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아크릴 파우더를 사용하여 길이 연장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 startAt="3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파우더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리퀴드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화이트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핑크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클리어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 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등 아크릴 제품                                           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4.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완성된 모양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스퀘어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5.   C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커브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20~40%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로 유지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6.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완성 시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물티슈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핑거볼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7.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언더파일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봉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핀셋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등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8.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네일 표면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광택용 파일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버퍼 사용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 startAt="9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오일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탑코트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드릴머신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사용불가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 startAt="9"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스마일라인은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5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 모두 동일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84" y="6327135"/>
            <a:ext cx="2944240" cy="332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881254" y="5918836"/>
            <a:ext cx="238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작업 후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앞면</a:t>
            </a:r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3321798" y="6439684"/>
            <a:ext cx="2204" cy="3434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4254" y="5877368"/>
            <a:ext cx="2349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작업 전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앞면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6327135"/>
            <a:ext cx="1976400" cy="13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9" y="7511426"/>
            <a:ext cx="1976405" cy="13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t="17417"/>
          <a:stretch>
            <a:fillRect/>
          </a:stretch>
        </p:blipFill>
        <p:spPr bwMode="auto">
          <a:xfrm>
            <a:off x="580767" y="8738512"/>
            <a:ext cx="1976400" cy="12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39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1069296" y="2304799"/>
            <a:ext cx="4802566" cy="184212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86D2F-95C2-4CEE-990A-E41C77248F74}"/>
              </a:ext>
            </a:extLst>
          </p:cNvPr>
          <p:cNvSpPr txBox="1"/>
          <p:nvPr/>
        </p:nvSpPr>
        <p:spPr>
          <a:xfrm>
            <a:off x="1152453" y="2721953"/>
            <a:ext cx="4719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작품 제출 방법 및 규정</a:t>
            </a:r>
          </a:p>
        </p:txBody>
      </p:sp>
    </p:spTree>
    <p:extLst>
      <p:ext uri="{BB962C8B-B14F-4D97-AF65-F5344CB8AC3E}">
        <p14:creationId xmlns:p14="http://schemas.microsoft.com/office/powerpoint/2010/main" val="183329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18984" y="0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993821-5E33-4A83-848D-024E14EDAA64}"/>
              </a:ext>
            </a:extLst>
          </p:cNvPr>
          <p:cNvSpPr txBox="1"/>
          <p:nvPr/>
        </p:nvSpPr>
        <p:spPr>
          <a:xfrm>
            <a:off x="1587885" y="2946603"/>
            <a:ext cx="382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영상 제출 방법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A4B16-2F21-4EB9-8578-53F90EB16730}"/>
              </a:ext>
            </a:extLst>
          </p:cNvPr>
          <p:cNvSpPr txBox="1"/>
          <p:nvPr/>
        </p:nvSpPr>
        <p:spPr>
          <a:xfrm>
            <a:off x="1680253" y="1802626"/>
            <a:ext cx="3726492" cy="105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36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[</a:t>
            </a:r>
            <a:r>
              <a:rPr lang="ko-KR" altLang="en-US" sz="36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작품 제출 종목</a:t>
            </a:r>
            <a:r>
              <a:rPr lang="en-US" altLang="ko-KR" sz="36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B620E-8CD0-47E4-8668-CE075617C807}"/>
              </a:ext>
            </a:extLst>
          </p:cNvPr>
          <p:cNvSpPr txBox="1"/>
          <p:nvPr/>
        </p:nvSpPr>
        <p:spPr>
          <a:xfrm>
            <a:off x="1180782" y="3213998"/>
            <a:ext cx="4638678" cy="220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살롱아트</a:t>
            </a:r>
            <a:endParaRPr lang="en-US" altLang="ko-KR" sz="24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평면아트</a:t>
            </a:r>
            <a:endParaRPr lang="en-US" altLang="ko-KR" sz="24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믹스미디어</a:t>
            </a:r>
            <a:endParaRPr lang="en-US" altLang="ko-KR" sz="24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623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07363"/>
              </p:ext>
            </p:extLst>
          </p:nvPr>
        </p:nvGraphicFramePr>
        <p:xfrm>
          <a:off x="217927" y="1604757"/>
          <a:ext cx="6587632" cy="4768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6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8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살롱아트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인조팁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(10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주제</a:t>
                      </a:r>
                      <a:r>
                        <a:rPr lang="en-US" altLang="ko-K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자유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marR="0" indent="-34290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쉐입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자유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곡선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물결 등 변형 불가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제출 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하드보드지에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주제와 내용 작성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   (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아트판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- A4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사이즈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1/2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크기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글씨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포인트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marL="0" marR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4.  1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가지 주제로 팁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10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 동일하게 작업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5. 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인조팁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10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개를 제작하여 부착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6.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인조 팁 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3cm(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아트용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롱커브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X)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7.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네일 재료 중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스톤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데칼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파츠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등 자유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8. 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핸드패인팅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포크아트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젤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에어브러시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기법은 전체의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20%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만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9.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팁의 크기는 동일하지 않도록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각각 사용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10.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디자인은 팁 밖으로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0.5cm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오버 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9367" y="9084971"/>
            <a:ext cx="261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예시 도안</a:t>
            </a:r>
          </a:p>
        </p:txBody>
      </p:sp>
      <p:sp>
        <p:nvSpPr>
          <p:cNvPr id="11" name="이등변 삼각형 10"/>
          <p:cNvSpPr/>
          <p:nvPr/>
        </p:nvSpPr>
        <p:spPr>
          <a:xfrm>
            <a:off x="487115" y="9186392"/>
            <a:ext cx="258824" cy="2588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0" y="6775687"/>
            <a:ext cx="4782065" cy="214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850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80489"/>
              </p:ext>
            </p:extLst>
          </p:nvPr>
        </p:nvGraphicFramePr>
        <p:xfrm>
          <a:off x="168442" y="1229422"/>
          <a:ext cx="6459158" cy="4402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7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4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평면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인조팁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(5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주제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자유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쉐입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자유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팁길이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15cm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이하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팁 제작 불가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팁사이즈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각각 다르게 사용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네일팁끼리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연결되지 않도록 디자인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제출 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하드보드지에 주제와 내용 작성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  (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아트판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- A4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사이즈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1/2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크기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글씨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포인트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 startAt="7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네일팁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외 아트판은 디자인 금지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 startAt="7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탑코트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탑젤로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마무리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 startAt="7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작품제출 시 훼손 및 파손되지 않도록 주의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53177" y="9084971"/>
            <a:ext cx="261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예시 도안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1" y="5991552"/>
            <a:ext cx="3293849" cy="314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10" y="6003111"/>
            <a:ext cx="3083897" cy="314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이등변 삼각형 12"/>
          <p:cNvSpPr/>
          <p:nvPr/>
        </p:nvSpPr>
        <p:spPr>
          <a:xfrm>
            <a:off x="2894353" y="9186391"/>
            <a:ext cx="258824" cy="2588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65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2830"/>
              </p:ext>
            </p:extLst>
          </p:nvPr>
        </p:nvGraphicFramePr>
        <p:xfrm>
          <a:off x="117302" y="1258397"/>
          <a:ext cx="6460381" cy="5012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7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3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4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믹스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미디어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인조팁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(5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주제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자유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쉐입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자유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팁길이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15cm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이하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팁사이즈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사이즈 자유 및 높이는 팁에서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3cm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넘지 않도록 디자인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특정 디자인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로고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사용 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제출 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하드보드지에 주제와 내용 작성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  (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아트판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- A4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사이즈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1/2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크기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글씨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포인트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marL="0" marR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7. 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네일팁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외 아트판은 디자인 금지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8. 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탑코트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탑젤로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마무리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9.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작품제출 시 훼손 및 파손되지 않도록 주의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93804" y="9270801"/>
            <a:ext cx="261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예시 도안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1" y="6691399"/>
            <a:ext cx="2990001" cy="257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62" y="6682887"/>
            <a:ext cx="3716088" cy="257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이등변 삼각형 13"/>
          <p:cNvSpPr/>
          <p:nvPr/>
        </p:nvSpPr>
        <p:spPr>
          <a:xfrm>
            <a:off x="2547695" y="9322109"/>
            <a:ext cx="258824" cy="2588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79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DFDA3-96EF-4A24-8781-E09B8E28DD2D}"/>
              </a:ext>
            </a:extLst>
          </p:cNvPr>
          <p:cNvSpPr txBox="1"/>
          <p:nvPr/>
        </p:nvSpPr>
        <p:spPr>
          <a:xfrm>
            <a:off x="1052185" y="3306082"/>
            <a:ext cx="490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감사합니다</a:t>
            </a:r>
            <a:r>
              <a:rPr lang="en-US" altLang="ko-KR" sz="4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ko-KR" altLang="en-US" sz="4000" b="1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CCFB8-D152-4957-AC6F-9087F2603B26}"/>
              </a:ext>
            </a:extLst>
          </p:cNvPr>
          <p:cNvSpPr txBox="1"/>
          <p:nvPr/>
        </p:nvSpPr>
        <p:spPr>
          <a:xfrm>
            <a:off x="40522" y="8919155"/>
            <a:ext cx="490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문의사항</a:t>
            </a:r>
            <a:r>
              <a:rPr lang="en-US" altLang="ko-KR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: 02) 3442-6177~8                            </a:t>
            </a:r>
          </a:p>
          <a:p>
            <a:r>
              <a:rPr lang="en-US" altLang="ko-KR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         3445-6180 </a:t>
            </a:r>
            <a:endParaRPr lang="ko-KR" altLang="en-US" sz="2400" b="1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613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18984" y="0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534" y="2125619"/>
            <a:ext cx="422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Verdana" panose="020B0604030504040204" pitchFamily="34" charset="0"/>
              </a:rPr>
              <a:t>[CONTENTS]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E7FD6D-448C-4453-B5A1-251B67BAFE6E}"/>
              </a:ext>
            </a:extLst>
          </p:cNvPr>
          <p:cNvSpPr txBox="1"/>
          <p:nvPr/>
        </p:nvSpPr>
        <p:spPr>
          <a:xfrm>
            <a:off x="845731" y="3382855"/>
            <a:ext cx="5587609" cy="292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경기종목 안내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사진제출 방법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사진제출 종목별 상세 규정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작품제출 방법 및 상세규정 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386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18984" y="0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B6913A5-BC81-4F4D-9124-FCDA841EC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45632"/>
              </p:ext>
            </p:extLst>
          </p:nvPr>
        </p:nvGraphicFramePr>
        <p:xfrm>
          <a:off x="138530" y="2853520"/>
          <a:ext cx="6580939" cy="4967021"/>
        </p:xfrm>
        <a:graphic>
          <a:graphicData uri="http://schemas.openxmlformats.org/drawingml/2006/table">
            <a:tbl>
              <a:tblPr/>
              <a:tblGrid>
                <a:gridCol w="1116681">
                  <a:extLst>
                    <a:ext uri="{9D8B030D-6E8A-4147-A177-3AD203B41FA5}">
                      <a16:colId xmlns:a16="http://schemas.microsoft.com/office/drawing/2014/main" val="296113852"/>
                    </a:ext>
                  </a:extLst>
                </a:gridCol>
                <a:gridCol w="4225787">
                  <a:extLst>
                    <a:ext uri="{9D8B030D-6E8A-4147-A177-3AD203B41FA5}">
                      <a16:colId xmlns:a16="http://schemas.microsoft.com/office/drawing/2014/main" val="1174416278"/>
                    </a:ext>
                  </a:extLst>
                </a:gridCol>
                <a:gridCol w="1238471">
                  <a:extLst>
                    <a:ext uri="{9D8B030D-6E8A-4147-A177-3AD203B41FA5}">
                      <a16:colId xmlns:a16="http://schemas.microsoft.com/office/drawing/2014/main" val="1843996628"/>
                    </a:ext>
                  </a:extLst>
                </a:gridCol>
              </a:tblGrid>
              <a:tr h="5571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상세종목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 대상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72040"/>
                  </a:ext>
                </a:extLst>
              </a:tr>
              <a:tr h="704178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사진제출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네일케어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</a:t>
                      </a:r>
                      <a:endParaRPr lang="en-US" altLang="ko-KR" sz="18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</a:t>
                      </a:r>
                      <a:endParaRPr lang="en-US" altLang="ko-KR" sz="18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인조손</a:t>
                      </a:r>
                      <a:endParaRPr lang="en-US" altLang="ko-KR" sz="18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937438"/>
                  </a:ext>
                </a:extLst>
              </a:tr>
              <a:tr h="7087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팁오버레이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아크릴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실크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젤 중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96963"/>
                  </a:ext>
                </a:extLst>
              </a:tr>
              <a:tr h="7087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원톤스캅춰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아크릴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젤 중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03268"/>
                  </a:ext>
                </a:extLst>
              </a:tr>
              <a:tr h="7891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아크릴프렌치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00728"/>
                  </a:ext>
                </a:extLst>
              </a:tr>
              <a:tr h="73232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작품제출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살롱아트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팁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인조팁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66510"/>
                  </a:ext>
                </a:extLst>
              </a:tr>
              <a:tr h="7667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평면아트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믹스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미디어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팁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390" marR="38390" marT="10614" marB="106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24897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E101B1C-E5A1-4C1D-B870-E14E3BDF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51212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25">
            <a:extLst>
              <a:ext uri="{FF2B5EF4-FFF2-40B4-BE49-F238E27FC236}">
                <a16:creationId xmlns:a16="http://schemas.microsoft.com/office/drawing/2014/main" id="{98073D04-3909-49CA-890A-9D274C1AFAE1}"/>
              </a:ext>
            </a:extLst>
          </p:cNvPr>
          <p:cNvSpPr/>
          <p:nvPr/>
        </p:nvSpPr>
        <p:spPr>
          <a:xfrm>
            <a:off x="252343" y="1951469"/>
            <a:ext cx="3692973" cy="5095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FA4CB-1CB7-4CAA-AD2A-2D20AD928C28}"/>
              </a:ext>
            </a:extLst>
          </p:cNvPr>
          <p:cNvSpPr txBox="1"/>
          <p:nvPr/>
        </p:nvSpPr>
        <p:spPr>
          <a:xfrm>
            <a:off x="218824" y="1734822"/>
            <a:ext cx="3726492" cy="71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종목 안내</a:t>
            </a:r>
            <a:endParaRPr lang="en-US" altLang="ko-KR" sz="24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168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18984" y="0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993821-5E33-4A83-848D-024E14EDAA64}"/>
              </a:ext>
            </a:extLst>
          </p:cNvPr>
          <p:cNvSpPr txBox="1"/>
          <p:nvPr/>
        </p:nvSpPr>
        <p:spPr>
          <a:xfrm>
            <a:off x="1587885" y="2946603"/>
            <a:ext cx="382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영상 제출 방법</a:t>
            </a:r>
          </a:p>
        </p:txBody>
      </p:sp>
      <p:sp>
        <p:nvSpPr>
          <p:cNvPr id="8" name="모서리가 둥근 직사각형 16">
            <a:extLst>
              <a:ext uri="{FF2B5EF4-FFF2-40B4-BE49-F238E27FC236}">
                <a16:creationId xmlns:a16="http://schemas.microsoft.com/office/drawing/2014/main" id="{9B673D2E-9E13-4DA5-A22A-83085AFEFA81}"/>
              </a:ext>
            </a:extLst>
          </p:cNvPr>
          <p:cNvSpPr/>
          <p:nvPr/>
        </p:nvSpPr>
        <p:spPr>
          <a:xfrm>
            <a:off x="1353933" y="2858256"/>
            <a:ext cx="4359259" cy="13003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17B9E-6230-4B3F-8F6C-3C5E0C28B30C}"/>
              </a:ext>
            </a:extLst>
          </p:cNvPr>
          <p:cNvSpPr txBox="1"/>
          <p:nvPr/>
        </p:nvSpPr>
        <p:spPr>
          <a:xfrm>
            <a:off x="1679594" y="3231321"/>
            <a:ext cx="382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사진 제출 방법</a:t>
            </a:r>
            <a:endParaRPr lang="en-US" altLang="ko-KR" sz="36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40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D0FF0-C9F6-4934-8F5C-8914E87A1249}"/>
              </a:ext>
            </a:extLst>
          </p:cNvPr>
          <p:cNvSpPr txBox="1"/>
          <p:nvPr/>
        </p:nvSpPr>
        <p:spPr>
          <a:xfrm>
            <a:off x="104979" y="1030869"/>
            <a:ext cx="6648042" cy="518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제출양식</a:t>
            </a:r>
            <a:endParaRPr lang="en-US" altLang="ko-KR" sz="2400" b="1" dirty="0">
              <a:solidFill>
                <a:srgbClr val="0066F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marR="0" lvl="0" indent="-3429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절 검정색 하드보드지 좌측에 작품 사진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 부착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R="0" lvl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우측에 협회에서 제공한 양식에 맞춰 작성한 작품설명지를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lvl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부착하여 제출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규격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하드보드지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크기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(537X387mm) </a:t>
            </a:r>
          </a:p>
          <a:p>
            <a:pPr marL="342900" marR="0" lvl="0" indent="-3429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색상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검정색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06450" marR="0" indent="-1270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크기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5X7(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:12.7cm X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:17.8cm) / </a:t>
            </a:r>
          </a:p>
          <a:p>
            <a:pPr marL="806450" marR="0" indent="-1270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 전 앞면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 후 앞면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측면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정면</a:t>
            </a:r>
            <a:endParaRPr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6450" marR="0" indent="-1270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작품설명서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공문 및 협회사이트에 업로드 되어 있는 양식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943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FFBD8E-FD89-4FF8-A5A7-717E92D32EA7}"/>
              </a:ext>
            </a:extLst>
          </p:cNvPr>
          <p:cNvSpPr txBox="1"/>
          <p:nvPr/>
        </p:nvSpPr>
        <p:spPr>
          <a:xfrm>
            <a:off x="388788" y="938719"/>
            <a:ext cx="66480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8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사진 제출 예시</a:t>
            </a:r>
            <a:endParaRPr lang="en-US" altLang="ko-KR" sz="2800" b="1" dirty="0">
              <a:solidFill>
                <a:srgbClr val="0066F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9828AF9-F72D-434D-8291-FD5B75258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3" y="2553936"/>
            <a:ext cx="6643373" cy="4798128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5BC8BDC8-2498-4E1B-A9BC-0912D6103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9463"/>
              </p:ext>
            </p:extLst>
          </p:nvPr>
        </p:nvGraphicFramePr>
        <p:xfrm>
          <a:off x="3543392" y="2850153"/>
          <a:ext cx="3020246" cy="4205694"/>
        </p:xfrm>
        <a:graphic>
          <a:graphicData uri="http://schemas.openxmlformats.org/drawingml/2006/table">
            <a:tbl>
              <a:tblPr/>
              <a:tblGrid>
                <a:gridCol w="634362">
                  <a:extLst>
                    <a:ext uri="{9D8B030D-6E8A-4147-A177-3AD203B41FA5}">
                      <a16:colId xmlns:a16="http://schemas.microsoft.com/office/drawing/2014/main" val="2492384692"/>
                    </a:ext>
                  </a:extLst>
                </a:gridCol>
                <a:gridCol w="1306679">
                  <a:extLst>
                    <a:ext uri="{9D8B030D-6E8A-4147-A177-3AD203B41FA5}">
                      <a16:colId xmlns:a16="http://schemas.microsoft.com/office/drawing/2014/main" val="139875054"/>
                    </a:ext>
                  </a:extLst>
                </a:gridCol>
                <a:gridCol w="433758">
                  <a:extLst>
                    <a:ext uri="{9D8B030D-6E8A-4147-A177-3AD203B41FA5}">
                      <a16:colId xmlns:a16="http://schemas.microsoft.com/office/drawing/2014/main" val="1648682486"/>
                    </a:ext>
                  </a:extLst>
                </a:gridCol>
                <a:gridCol w="645447">
                  <a:extLst>
                    <a:ext uri="{9D8B030D-6E8A-4147-A177-3AD203B41FA5}">
                      <a16:colId xmlns:a16="http://schemas.microsoft.com/office/drawing/2014/main" val="884205286"/>
                    </a:ext>
                  </a:extLst>
                </a:gridCol>
              </a:tblGrid>
              <a:tr h="255081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직종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네일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성명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홍길동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75279"/>
                  </a:ext>
                </a:extLst>
              </a:tr>
              <a:tr h="423767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상세종목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국가자격</a:t>
                      </a: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프렌치스캅춰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21447"/>
                  </a:ext>
                </a:extLst>
              </a:tr>
              <a:tr h="285306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프렌치스탑춰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04902"/>
                  </a:ext>
                </a:extLst>
              </a:tr>
              <a:tr h="3241540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국가기술자격에 준한 종목으로 국가기술자격 실기 기준으로 스타일을 연출하였다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양 손을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습식케어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후 화이트 젤을 이용하여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프렌치라인으로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작업하였다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380611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12E6F8C0-A2A3-437D-A311-3AD1559FC986}"/>
              </a:ext>
            </a:extLst>
          </p:cNvPr>
          <p:cNvSpPr/>
          <p:nvPr/>
        </p:nvSpPr>
        <p:spPr>
          <a:xfrm>
            <a:off x="388788" y="2850153"/>
            <a:ext cx="3020246" cy="4205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569008F-6582-4C2C-AD80-671996E0C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25" y="3322980"/>
            <a:ext cx="1316566" cy="14886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7A5A6B3-A7C7-4D51-8119-BA49F5D3C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340" y="3328202"/>
            <a:ext cx="1615694" cy="15487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36164B7-6A98-48EF-814F-1DB5FF93C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001" y="5107872"/>
            <a:ext cx="1615694" cy="13148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4FE076D-05BC-4720-B5E9-60FAC89F90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246" y="5086536"/>
            <a:ext cx="1624203" cy="13361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2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66" y="9063495"/>
            <a:ext cx="793298" cy="793298"/>
          </a:xfrm>
          <a:prstGeom prst="rect">
            <a:avLst/>
          </a:prstGeom>
        </p:spPr>
      </p:pic>
      <p:sp>
        <p:nvSpPr>
          <p:cNvPr id="33" name="모서리가 둥근 직사각형 16">
            <a:extLst>
              <a:ext uri="{FF2B5EF4-FFF2-40B4-BE49-F238E27FC236}">
                <a16:creationId xmlns:a16="http://schemas.microsoft.com/office/drawing/2014/main" id="{71BE3FAD-73F0-4D78-B959-A2313E14E62E}"/>
              </a:ext>
            </a:extLst>
          </p:cNvPr>
          <p:cNvSpPr/>
          <p:nvPr/>
        </p:nvSpPr>
        <p:spPr>
          <a:xfrm>
            <a:off x="869842" y="2924521"/>
            <a:ext cx="5118316" cy="17101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D5E289-5CFF-4A96-BF6D-6BB9B7614EF3}"/>
              </a:ext>
            </a:extLst>
          </p:cNvPr>
          <p:cNvSpPr txBox="1"/>
          <p:nvPr/>
        </p:nvSpPr>
        <p:spPr>
          <a:xfrm>
            <a:off x="1069295" y="3358241"/>
            <a:ext cx="4719409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종목별 상세규정</a:t>
            </a:r>
          </a:p>
        </p:txBody>
      </p:sp>
    </p:spTree>
    <p:extLst>
      <p:ext uri="{BB962C8B-B14F-4D97-AF65-F5344CB8AC3E}">
        <p14:creationId xmlns:p14="http://schemas.microsoft.com/office/powerpoint/2010/main" val="385917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99656"/>
              </p:ext>
            </p:extLst>
          </p:nvPr>
        </p:nvGraphicFramePr>
        <p:xfrm>
          <a:off x="124741" y="965143"/>
          <a:ext cx="6359687" cy="38652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5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종목</a:t>
                      </a:r>
                    </a:p>
                  </a:txBody>
                  <a:tcPr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 대상</a:t>
                      </a:r>
                    </a:p>
                  </a:txBody>
                  <a:tcPr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46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네일케어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손가락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사전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쉐입</a:t>
                      </a:r>
                      <a:r>
                        <a:rPr lang="en-US" altLang="ko-KR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스퀘어</a:t>
                      </a:r>
                      <a:endParaRPr lang="en-US" altLang="ko-K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큐티클</a:t>
                      </a:r>
                      <a:r>
                        <a:rPr lang="en-US" altLang="ko-KR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en-US" altLang="ko-KR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</a:t>
                      </a: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주일전 상태</a:t>
                      </a:r>
                      <a:endParaRPr lang="en-US" altLang="ko-KR" sz="16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자연네일 상태</a:t>
                      </a:r>
                      <a:endParaRPr lang="ko-KR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2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 작업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손톱 모양은 라운드로 변형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폴리시는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이상 작업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습식매니큐어로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진행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모델의 양손 작업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오른손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레드풀컬러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왼손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화이트프렌치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342900" indent="-342900" algn="l" latinLnBrk="1">
                        <a:buAutoNum type="arabicPeriod" startAt="5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탑코트로 마무리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X)</a:t>
                      </a:r>
                    </a:p>
                    <a:p>
                      <a:pPr marL="342900" indent="-342900" algn="l" latinLnBrk="1">
                        <a:buAutoNum type="arabicPeriod" startAt="5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가능한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큐티클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부분의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자연네일이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보이지 않도록 진행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(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프리엣지까지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1410" y="5349813"/>
            <a:ext cx="300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작업 전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앞면</a:t>
            </a: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3135051" y="5749923"/>
            <a:ext cx="2204" cy="3434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608" y="5309854"/>
            <a:ext cx="300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작업 후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앞면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48" y="5881620"/>
            <a:ext cx="3138626" cy="155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24" y="7434701"/>
            <a:ext cx="1584737" cy="117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52" y="7434701"/>
            <a:ext cx="1597637" cy="114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09" y="8580330"/>
            <a:ext cx="1597637" cy="117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656384"/>
            <a:ext cx="1699054" cy="106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9" y="5881620"/>
            <a:ext cx="1976400" cy="13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5" y="7147225"/>
            <a:ext cx="1976405" cy="13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t="17417"/>
          <a:stretch>
            <a:fillRect/>
          </a:stretch>
        </p:blipFill>
        <p:spPr bwMode="auto">
          <a:xfrm>
            <a:off x="465495" y="8528513"/>
            <a:ext cx="1976400" cy="12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111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77" y="-99163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N A I L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94836"/>
              </p:ext>
            </p:extLst>
          </p:nvPr>
        </p:nvGraphicFramePr>
        <p:xfrm>
          <a:off x="126209" y="1034049"/>
          <a:ext cx="6620111" cy="45967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종목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4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팁오버레이</a:t>
                      </a:r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아크릴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실크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젤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중 택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1</a:t>
                      </a:r>
                    </a:p>
                    <a:p>
                      <a:pPr algn="ctr" latinLnBrk="1"/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모델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(5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손가락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또는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인조손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사전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준비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쉐입</a:t>
                      </a:r>
                      <a:r>
                        <a:rPr lang="en-US" altLang="ko-K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라운드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자연네일길이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1mm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이하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아크릴작업 시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프라이머까지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2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후 </a:t>
                      </a:r>
                      <a:endParaRPr lang="en-US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작업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아크릴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실크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젤 중 자유 선택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인조팁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웰이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있는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내추럴팁만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클리어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컬러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프렌치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,C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커브팁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사용 불가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marL="342900" indent="-342900" algn="l" latinLnBrk="1">
                        <a:buAutoNum type="arabicPeriod" startAt="3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프리엣지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완성 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1cm~1.5cm</a:t>
                      </a:r>
                    </a:p>
                    <a:p>
                      <a:pPr marL="342900" indent="-342900" algn="l" latinLnBrk="1">
                        <a:buAutoNum type="arabicPeriod" startAt="3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완성된 모양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스퀘어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5.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완성 시 물티슈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핑거볼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342900" indent="-342900" algn="l" latinLnBrk="1">
                        <a:buAutoNum type="arabicPeriod" startAt="6"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C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커브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20~40%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로 유지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342900" indent="-342900" algn="l" latinLnBrk="1">
                        <a:buAutoNum type="arabicPeriod" startAt="6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네일표면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광택용 파일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버퍼 사용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342900" indent="-342900" algn="l" latinLnBrk="1">
                        <a:buAutoNum type="arabicPeriod" startAt="6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오일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탑코트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드릴머신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사용불가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342900" indent="-342900" algn="l" latinLnBrk="1">
                        <a:buAutoNum type="arabicPeriod" startAt="6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아크릴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크리스탈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/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핑크 파우더 사용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불투명 파우더 불가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)</a:t>
                      </a:r>
                    </a:p>
                    <a:p>
                      <a:pPr marL="342900" indent="-342900" algn="l" latinLnBrk="1">
                        <a:buAutoNum type="arabicPeriod" startAt="10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젤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탑젤로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마무리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9" y="6253632"/>
            <a:ext cx="2812473" cy="350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74540" y="5832738"/>
            <a:ext cx="25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작업 전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앞면</a:t>
            </a:r>
          </a:p>
        </p:txBody>
      </p:sp>
      <p:cxnSp>
        <p:nvCxnSpPr>
          <p:cNvPr id="18" name="직선 연결선 17"/>
          <p:cNvCxnSpPr/>
          <p:nvPr/>
        </p:nvCxnSpPr>
        <p:spPr>
          <a:xfrm flipH="1">
            <a:off x="3316529" y="6202070"/>
            <a:ext cx="2204" cy="3434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3439" y="5832738"/>
            <a:ext cx="279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작업 후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앞면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" y="6238957"/>
            <a:ext cx="1976400" cy="13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9" y="7474355"/>
            <a:ext cx="1976405" cy="13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t="17417"/>
          <a:stretch>
            <a:fillRect/>
          </a:stretch>
        </p:blipFill>
        <p:spPr bwMode="auto">
          <a:xfrm>
            <a:off x="580767" y="8701441"/>
            <a:ext cx="1976400" cy="12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45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1163</Words>
  <Application>Microsoft Office PowerPoint</Application>
  <PresentationFormat>A4 용지(210x297mm)</PresentationFormat>
  <Paragraphs>287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1" baseType="lpstr">
      <vt:lpstr>Adobe 고딕 Std B</vt:lpstr>
      <vt:lpstr>맑은 고딕</vt:lpstr>
      <vt:lpstr>맑은 고딕 Semilight</vt:lpstr>
      <vt:lpstr>배달의민족 주아</vt:lpstr>
      <vt:lpstr>함초롬바탕</vt:lpstr>
      <vt:lpstr>휴먼엑스포</vt:lpstr>
      <vt:lpstr>Arial</vt:lpstr>
      <vt:lpstr>Calibri</vt:lpstr>
      <vt:lpstr>Calibri Light</vt:lpstr>
      <vt:lpstr>Copperplate Gothic Bold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js</dc:creator>
  <cp:lastModifiedBy>ADMIN</cp:lastModifiedBy>
  <cp:revision>131</cp:revision>
  <cp:lastPrinted>2021-05-14T02:00:13Z</cp:lastPrinted>
  <dcterms:created xsi:type="dcterms:W3CDTF">2020-08-24T09:24:35Z</dcterms:created>
  <dcterms:modified xsi:type="dcterms:W3CDTF">2022-01-14T06:35:19Z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C:\Users\Administrator.SURI-1711211739\Desktop\2020 제13회 K-뷰티킹 온라인대회 직종설명서\2020네일(온).pptx</vt:lpwstr>
  </property>
</Properties>
</file>